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2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7EFE-07ED-48D7-816F-E77753AB4CD5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710D-1438-4176-819C-05B2F1F79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5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7EFE-07ED-48D7-816F-E77753AB4CD5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710D-1438-4176-819C-05B2F1F79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109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7EFE-07ED-48D7-816F-E77753AB4CD5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710D-1438-4176-819C-05B2F1F79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274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7EFE-07ED-48D7-816F-E77753AB4CD5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710D-1438-4176-819C-05B2F1F79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7EFE-07ED-48D7-816F-E77753AB4CD5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710D-1438-4176-819C-05B2F1F79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27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7EFE-07ED-48D7-816F-E77753AB4CD5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710D-1438-4176-819C-05B2F1F79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56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7EFE-07ED-48D7-816F-E77753AB4CD5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710D-1438-4176-819C-05B2F1F79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86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7EFE-07ED-48D7-816F-E77753AB4CD5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710D-1438-4176-819C-05B2F1F79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46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7EFE-07ED-48D7-816F-E77753AB4CD5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710D-1438-4176-819C-05B2F1F79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108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7EFE-07ED-48D7-816F-E77753AB4CD5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710D-1438-4176-819C-05B2F1F79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95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7EFE-07ED-48D7-816F-E77753AB4CD5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710D-1438-4176-819C-05B2F1F79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79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D7EFE-07ED-48D7-816F-E77753AB4CD5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5710D-1438-4176-819C-05B2F1F79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89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Рукодельная тактильная развивающая книга</a:t>
            </a:r>
            <a:br>
              <a:rPr lang="ru-RU" b="1" dirty="0" smtClean="0"/>
            </a:br>
            <a:r>
              <a:rPr lang="ru-RU" b="1" dirty="0" smtClean="0"/>
              <a:t>«Ордена и медали»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6093296"/>
            <a:ext cx="4248472" cy="600472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г</a:t>
            </a:r>
            <a:r>
              <a:rPr lang="ru-RU" sz="2000" dirty="0" smtClean="0">
                <a:solidFill>
                  <a:schemeClr val="tx1"/>
                </a:solidFill>
              </a:rPr>
              <a:t>. Кола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2020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763688" y="3645024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Фомина Виолетта Сергеевна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Воспитатель МДОУ д/с № 47 г. Кола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Морозова Татьяна Анатольевна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Воспитатель МДОУ д/с № 47 г. Кола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</a:rPr>
              <a:t>Телепаева</a:t>
            </a:r>
            <a:r>
              <a:rPr lang="ru-RU" sz="2000" dirty="0" smtClean="0">
                <a:solidFill>
                  <a:schemeClr val="tx1"/>
                </a:solidFill>
              </a:rPr>
              <a:t> Илона Сергеевна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Воспитатель МДОУ д/с  № 47 г. Кола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G:\rybuf\qYifEHM5D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1748"/>
            <a:ext cx="3600400" cy="3347531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018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505494" y="87049"/>
            <a:ext cx="4010721" cy="16089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Формы работы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95536" y="1575114"/>
            <a:ext cx="2471971" cy="16935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Организованная образовательная деятельность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277128" y="1493835"/>
            <a:ext cx="2471336" cy="16471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Индивидуальная коррекционная работа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061351" y="2317401"/>
            <a:ext cx="2867508" cy="16935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Самостоятельная игровая деятельность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/>
          <p:cNvCxnSpPr>
            <a:stCxn id="4" idx="3"/>
            <a:endCxn id="11" idx="7"/>
          </p:cNvCxnSpPr>
          <p:nvPr/>
        </p:nvCxnSpPr>
        <p:spPr>
          <a:xfrm flipH="1">
            <a:off x="2505495" y="1460380"/>
            <a:ext cx="587355" cy="36274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4" idx="5"/>
            <a:endCxn id="15" idx="1"/>
          </p:cNvCxnSpPr>
          <p:nvPr/>
        </p:nvCxnSpPr>
        <p:spPr>
          <a:xfrm>
            <a:off x="5928859" y="1460380"/>
            <a:ext cx="710188" cy="2746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4" idx="4"/>
            <a:endCxn id="16" idx="0"/>
          </p:cNvCxnSpPr>
          <p:nvPr/>
        </p:nvCxnSpPr>
        <p:spPr>
          <a:xfrm flipH="1">
            <a:off x="4495105" y="1696006"/>
            <a:ext cx="15750" cy="62139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:\rybuf\q3VQAVvGiW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70676"/>
            <a:ext cx="2972022" cy="2497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rybuf\96DeU6Un4w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059" y="3494377"/>
            <a:ext cx="2511645" cy="3151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03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ru-RU" b="1" dirty="0" smtClean="0"/>
              <a:t>Задачи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752528"/>
          </a:xfrm>
        </p:spPr>
        <p:txBody>
          <a:bodyPr>
            <a:normAutofit/>
          </a:bodyPr>
          <a:lstStyle/>
          <a:p>
            <a:r>
              <a:rPr lang="ru-RU" sz="3000" dirty="0" smtClean="0"/>
              <a:t>Расширять представления об окружающем мире</a:t>
            </a:r>
          </a:p>
          <a:p>
            <a:r>
              <a:rPr lang="ru-RU" sz="3000" dirty="0" smtClean="0"/>
              <a:t>Развивать мелкую моторику, зрительное восприятие, внимание, память, связную речь</a:t>
            </a:r>
          </a:p>
          <a:p>
            <a:r>
              <a:rPr lang="ru-RU" sz="3000" dirty="0" smtClean="0"/>
              <a:t>Формировать обследовательские умения</a:t>
            </a:r>
          </a:p>
          <a:p>
            <a:r>
              <a:rPr lang="ru-RU" sz="3000" dirty="0" smtClean="0"/>
              <a:t>Воспитывать познавательный интерес, усидчивость 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240084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ru-RU" b="1" dirty="0" smtClean="0"/>
              <a:t>Материалы для книги</a:t>
            </a:r>
            <a:endParaRPr lang="ru-RU" b="1" dirty="0"/>
          </a:p>
        </p:txBody>
      </p:sp>
      <p:pic>
        <p:nvPicPr>
          <p:cNvPr id="3" name="Picture 3" descr="G:\rybuf\VFlQn6ROj0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861" y="1988840"/>
            <a:ext cx="3509821" cy="359552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:\Новая папка\BroSWQ8QvT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5" y="4281690"/>
            <a:ext cx="5399822" cy="253705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rybuf\2WMhXl6LAF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9" y="1368952"/>
            <a:ext cx="5399822" cy="291273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52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Текстовая информация</a:t>
            </a:r>
            <a:endParaRPr lang="ru-RU" b="1" dirty="0"/>
          </a:p>
        </p:txBody>
      </p:sp>
      <p:pic>
        <p:nvPicPr>
          <p:cNvPr id="5" name="Picture 3" descr="G:\rybuf\6RF3YkttQ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10954"/>
            <a:ext cx="4598958" cy="469836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rybuf\p3eJkgxdwT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521" y="2025503"/>
            <a:ext cx="4302976" cy="36357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33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ru-RU" b="1" dirty="0" smtClean="0"/>
              <a:t>Ордена и медали</a:t>
            </a:r>
            <a:endParaRPr lang="ru-RU" b="1" dirty="0"/>
          </a:p>
        </p:txBody>
      </p:sp>
      <p:pic>
        <p:nvPicPr>
          <p:cNvPr id="1026" name="Picture 2" descr="G:\Новая папка\4c-SmAqa_P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92" y="1361509"/>
            <a:ext cx="2409791" cy="2586854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Новая папка\uNntfEY8A0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276" y="1427586"/>
            <a:ext cx="2722863" cy="5307851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Новая папка\wm_BDSgCC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19" y="3961303"/>
            <a:ext cx="2401164" cy="277413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G:\rybuf\qYifEHM5DB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494" y="1844824"/>
            <a:ext cx="3539782" cy="37558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896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ru-RU" b="1" dirty="0" smtClean="0"/>
              <a:t>Оформление страниц книги</a:t>
            </a:r>
            <a:endParaRPr lang="ru-RU" b="1" dirty="0"/>
          </a:p>
        </p:txBody>
      </p:sp>
      <p:pic>
        <p:nvPicPr>
          <p:cNvPr id="3074" name="Picture 2" descr="G:\Новая папка\uvzyMjHYtg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66003"/>
            <a:ext cx="3858978" cy="237277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rybuf\EECT4MAMof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488" y="1628800"/>
            <a:ext cx="5038613" cy="496855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rybuf\ugAt5vb6K6A — коп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38780"/>
            <a:ext cx="3744416" cy="287705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087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ru-RU" b="1" dirty="0" smtClean="0"/>
              <a:t>Фурнитура для крепления</a:t>
            </a:r>
            <a:endParaRPr lang="ru-RU" b="1" dirty="0"/>
          </a:p>
        </p:txBody>
      </p:sp>
      <p:pic>
        <p:nvPicPr>
          <p:cNvPr id="2050" name="Picture 2" descr="G:\Новая папка\fkNHCvodNj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6120680" cy="532859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rybuf\YKh-OuBX0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59838"/>
            <a:ext cx="2736304" cy="549045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2514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93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Рукодельная тактильная развивающая книга «Ордена и медали»</vt:lpstr>
      <vt:lpstr>Презентация PowerPoint</vt:lpstr>
      <vt:lpstr>Задачи</vt:lpstr>
      <vt:lpstr>Материалы для книги</vt:lpstr>
      <vt:lpstr>Текстовая информация</vt:lpstr>
      <vt:lpstr>Ордена и медали</vt:lpstr>
      <vt:lpstr>Оформление страниц книги</vt:lpstr>
      <vt:lpstr>Фурнитура для крепления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Рукодельная тактильная развивающая книга «Ордена и медали»</dc:title>
  <dc:creator>Таня</dc:creator>
  <cp:lastModifiedBy>Home</cp:lastModifiedBy>
  <cp:revision>13</cp:revision>
  <dcterms:created xsi:type="dcterms:W3CDTF">2020-03-21T16:02:15Z</dcterms:created>
  <dcterms:modified xsi:type="dcterms:W3CDTF">2020-03-24T06:38:53Z</dcterms:modified>
</cp:coreProperties>
</file>